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8" r:id="rId3"/>
    <p:sldId id="269" r:id="rId4"/>
    <p:sldId id="271" r:id="rId5"/>
    <p:sldId id="256" r:id="rId6"/>
    <p:sldId id="265" r:id="rId7"/>
    <p:sldId id="262" r:id="rId8"/>
    <p:sldId id="263" r:id="rId9"/>
    <p:sldId id="264" r:id="rId10"/>
    <p:sldId id="259" r:id="rId11"/>
    <p:sldId id="267" r:id="rId12"/>
    <p:sldId id="261" r:id="rId13"/>
    <p:sldId id="258" r:id="rId14"/>
    <p:sldId id="280" r:id="rId15"/>
    <p:sldId id="278" r:id="rId16"/>
    <p:sldId id="257" r:id="rId17"/>
    <p:sldId id="282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14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6B7DF-9EF7-45DA-84DD-40174A743C1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33DCF-E118-4220-A452-FCEAB767CCD5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FCA22-65D4-4D0D-AA43-F0AC24B012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B4EE8-46EB-4B2B-81B5-197282A0BD3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DB8011-2E5C-4C2B-A8F3-023F26FBE3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52BBEB-1DC1-4AD0-8F9C-62528D19DD4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07DD94-09FA-4595-89C5-5BB322D362B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C9021-7095-4A15-83F4-CD782683C50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8FBB8-875C-4925-929F-4C074462100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F70C-4303-4B06-8F8C-5F47F8B05B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C5E9-2D80-4752-8DE7-D996E88025A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E430CD9-732D-42E3-9CE9-7967FDF2CE45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7.jpeg"/><Relationship Id="rId10" Type="http://schemas.openxmlformats.org/officeDocument/2006/relationships/image" Target="../media/image23.jpeg"/><Relationship Id="rId4" Type="http://schemas.openxmlformats.org/officeDocument/2006/relationships/image" Target="../media/image21.png"/><Relationship Id="rId9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7.jpeg"/><Relationship Id="rId10" Type="http://schemas.openxmlformats.org/officeDocument/2006/relationships/image" Target="../media/image23.jpeg"/><Relationship Id="rId4" Type="http://schemas.openxmlformats.org/officeDocument/2006/relationships/image" Target="../media/image21.png"/><Relationship Id="rId9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1.pn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7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7.jpeg"/><Relationship Id="rId10" Type="http://schemas.openxmlformats.org/officeDocument/2006/relationships/image" Target="../media/image16.jpeg"/><Relationship Id="rId4" Type="http://schemas.openxmlformats.org/officeDocument/2006/relationships/image" Target="../media/image21.png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8.gif"/><Relationship Id="rId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21.png"/><Relationship Id="rId9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7.jpeg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7.jpeg"/><Relationship Id="rId10" Type="http://schemas.openxmlformats.org/officeDocument/2006/relationships/image" Target="../media/image16.jpeg"/><Relationship Id="rId4" Type="http://schemas.openxmlformats.org/officeDocument/2006/relationships/image" Target="../media/image21.png"/><Relationship Id="rId9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11.jpeg"/><Relationship Id="rId10" Type="http://schemas.openxmlformats.org/officeDocument/2006/relationships/image" Target="../media/image27.png"/><Relationship Id="rId4" Type="http://schemas.openxmlformats.org/officeDocument/2006/relationships/image" Target="../media/image13.jpe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472" y="2571744"/>
            <a:ext cx="7810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rgbClr val="FF0000"/>
                </a:solidFill>
                <a:latin typeface="Comic Sans MS" pitchFamily="66" charset="0"/>
              </a:rPr>
              <a:t>Zwei</a:t>
            </a:r>
            <a:r>
              <a:rPr lang="en-GB" sz="3200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3200" b="1" dirty="0" err="1" smtClean="0">
                <a:solidFill>
                  <a:srgbClr val="FF0000"/>
                </a:solidFill>
                <a:latin typeface="Comic Sans MS" pitchFamily="66" charset="0"/>
              </a:rPr>
              <a:t>Schmetterlinge</a:t>
            </a:r>
            <a:r>
              <a:rPr lang="en-GB" sz="3200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3200" b="1" dirty="0" err="1" smtClean="0">
                <a:solidFill>
                  <a:srgbClr val="FF0000"/>
                </a:solidFill>
                <a:latin typeface="Comic Sans MS" pitchFamily="66" charset="0"/>
              </a:rPr>
              <a:t>sitzen</a:t>
            </a:r>
            <a:r>
              <a:rPr lang="en-GB" sz="3200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3200" b="1" dirty="0" err="1" smtClean="0">
                <a:solidFill>
                  <a:srgbClr val="FF0000"/>
                </a:solidFill>
                <a:latin typeface="Comic Sans MS" pitchFamily="66" charset="0"/>
              </a:rPr>
              <a:t>im</a:t>
            </a:r>
            <a:r>
              <a:rPr lang="en-GB" sz="3200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3200" b="1" dirty="0" err="1" smtClean="0">
                <a:solidFill>
                  <a:srgbClr val="FF0000"/>
                </a:solidFill>
                <a:latin typeface="Comic Sans MS" pitchFamily="66" charset="0"/>
              </a:rPr>
              <a:t>Schnee</a:t>
            </a:r>
            <a:endParaRPr lang="en-GB" sz="32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52"/>
            <a:ext cx="18192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428604"/>
            <a:ext cx="176212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071942"/>
            <a:ext cx="293730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4143380"/>
            <a:ext cx="219594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Sandwic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836613"/>
            <a:ext cx="7743825" cy="515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 descr="ticke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1557338"/>
            <a:ext cx="4464050" cy="4344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School-Bag-Kh-91765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0338" y="1557338"/>
            <a:ext cx="3576637" cy="4229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train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908050"/>
            <a:ext cx="6543675" cy="4991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468313" y="620713"/>
            <a:ext cx="2808287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ür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die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Schule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habe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ich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..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Apfel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Schreibblock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Wörterbuch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Heft</a:t>
            </a: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Buch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Butterbrot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Fahrkarte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</a:t>
            </a:r>
            <a:r>
              <a:rPr lang="en-US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Schultasche</a:t>
            </a:r>
            <a:endParaRPr lang="en-US" dirty="0" smtClean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</a:t>
            </a:r>
            <a:r>
              <a:rPr lang="en-US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Sportschuhe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500563" y="620713"/>
            <a:ext cx="2879725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For school I have..</a:t>
            </a:r>
          </a:p>
          <a:p>
            <a:pPr>
              <a:spcBef>
                <a:spcPct val="50000"/>
              </a:spcBef>
            </a:pP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an apple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note pad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dictionary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an exercise book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book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sandwich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travel ticket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my </a:t>
            </a: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school bag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my trainers</a:t>
            </a:r>
          </a:p>
          <a:p>
            <a:pPr>
              <a:spcBef>
                <a:spcPct val="50000"/>
              </a:spcBef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m00379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1628775"/>
            <a:ext cx="2728913" cy="3251200"/>
          </a:xfrm>
          <a:prstGeom prst="rect">
            <a:avLst/>
          </a:prstGeom>
          <a:noFill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643438" y="2636838"/>
            <a:ext cx="37449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latin typeface="Comic Sans MS" pitchFamily="66" charset="0"/>
              </a:rPr>
              <a:t>What do they have in their school bag?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785794"/>
            <a:ext cx="1322387" cy="1233488"/>
          </a:xfrm>
          <a:prstGeom prst="rect">
            <a:avLst/>
          </a:prstGeom>
          <a:noFill/>
        </p:spPr>
      </p:pic>
      <p:pic>
        <p:nvPicPr>
          <p:cNvPr id="3077" name="Picture 5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620713"/>
            <a:ext cx="2232025" cy="1701800"/>
          </a:xfrm>
          <a:prstGeom prst="rect">
            <a:avLst/>
          </a:prstGeom>
          <a:noFill/>
        </p:spPr>
      </p:pic>
      <p:pic>
        <p:nvPicPr>
          <p:cNvPr id="3078" name="Picture 6" descr="Sandwi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908050"/>
            <a:ext cx="1727200" cy="1149350"/>
          </a:xfrm>
          <a:prstGeom prst="rect">
            <a:avLst/>
          </a:prstGeom>
          <a:noFill/>
        </p:spPr>
      </p:pic>
      <p:pic>
        <p:nvPicPr>
          <p:cNvPr id="3080" name="Picture 8" descr="School-Bag-Kh-91765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2643182"/>
            <a:ext cx="1263650" cy="1493838"/>
          </a:xfrm>
          <a:prstGeom prst="rect">
            <a:avLst/>
          </a:prstGeom>
          <a:noFill/>
        </p:spPr>
      </p:pic>
      <p:pic>
        <p:nvPicPr>
          <p:cNvPr id="3081" name="Picture 9" descr="shotCALD-m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40" y="2571744"/>
            <a:ext cx="1144587" cy="1604963"/>
          </a:xfrm>
          <a:prstGeom prst="rect">
            <a:avLst/>
          </a:prstGeom>
          <a:noFill/>
        </p:spPr>
      </p:pic>
      <p:pic>
        <p:nvPicPr>
          <p:cNvPr id="3083" name="Picture 11" descr="49protegecahierscouleurs104566355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4786322"/>
            <a:ext cx="2087563" cy="1490662"/>
          </a:xfrm>
          <a:prstGeom prst="rect">
            <a:avLst/>
          </a:prstGeom>
          <a:noFill/>
        </p:spPr>
      </p:pic>
      <p:pic>
        <p:nvPicPr>
          <p:cNvPr id="3085" name="Picture 13" descr="perspective_lar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5074" y="4714884"/>
            <a:ext cx="1277937" cy="1568450"/>
          </a:xfrm>
          <a:prstGeom prst="rect">
            <a:avLst/>
          </a:prstGeom>
          <a:noFill/>
        </p:spPr>
      </p:pic>
      <p:pic>
        <p:nvPicPr>
          <p:cNvPr id="3087" name="Picture 15" descr="writing-pa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4786322"/>
            <a:ext cx="1533525" cy="1381125"/>
          </a:xfrm>
          <a:prstGeom prst="rect">
            <a:avLst/>
          </a:prstGeom>
          <a:noFill/>
        </p:spPr>
      </p:pic>
      <p:pic>
        <p:nvPicPr>
          <p:cNvPr id="3089" name="Picture 17" descr="PC-207 Zip Pencil Cas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00100" y="2857496"/>
            <a:ext cx="1309687" cy="938213"/>
          </a:xfrm>
          <a:prstGeom prst="rect">
            <a:avLst/>
          </a:prstGeom>
          <a:noFill/>
        </p:spPr>
      </p:pic>
      <p:pic>
        <p:nvPicPr>
          <p:cNvPr id="3091" name="Picture 19" descr="tickets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72264" y="2643182"/>
            <a:ext cx="1428750" cy="1390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785794"/>
            <a:ext cx="1322387" cy="1233488"/>
          </a:xfrm>
          <a:prstGeom prst="rect">
            <a:avLst/>
          </a:prstGeom>
          <a:noFill/>
        </p:spPr>
      </p:pic>
      <p:pic>
        <p:nvPicPr>
          <p:cNvPr id="3077" name="Picture 5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620713"/>
            <a:ext cx="2232025" cy="1701800"/>
          </a:xfrm>
          <a:prstGeom prst="rect">
            <a:avLst/>
          </a:prstGeom>
          <a:noFill/>
        </p:spPr>
      </p:pic>
      <p:pic>
        <p:nvPicPr>
          <p:cNvPr id="3078" name="Picture 6" descr="Sandwi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908050"/>
            <a:ext cx="1727200" cy="1149350"/>
          </a:xfrm>
          <a:prstGeom prst="rect">
            <a:avLst/>
          </a:prstGeom>
          <a:noFill/>
        </p:spPr>
      </p:pic>
      <p:pic>
        <p:nvPicPr>
          <p:cNvPr id="3080" name="Picture 8" descr="School-Bag-Kh-91765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2643182"/>
            <a:ext cx="1263650" cy="1493838"/>
          </a:xfrm>
          <a:prstGeom prst="rect">
            <a:avLst/>
          </a:prstGeom>
          <a:noFill/>
        </p:spPr>
      </p:pic>
      <p:pic>
        <p:nvPicPr>
          <p:cNvPr id="3081" name="Picture 9" descr="shotCALD-m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40" y="2571744"/>
            <a:ext cx="1144587" cy="1604963"/>
          </a:xfrm>
          <a:prstGeom prst="rect">
            <a:avLst/>
          </a:prstGeom>
          <a:noFill/>
        </p:spPr>
      </p:pic>
      <p:pic>
        <p:nvPicPr>
          <p:cNvPr id="3083" name="Picture 11" descr="49protegecahierscouleurs104566355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4786322"/>
            <a:ext cx="2087563" cy="1490662"/>
          </a:xfrm>
          <a:prstGeom prst="rect">
            <a:avLst/>
          </a:prstGeom>
          <a:noFill/>
        </p:spPr>
      </p:pic>
      <p:pic>
        <p:nvPicPr>
          <p:cNvPr id="3085" name="Picture 13" descr="perspective_lar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5074" y="4714884"/>
            <a:ext cx="1277937" cy="1568450"/>
          </a:xfrm>
          <a:prstGeom prst="rect">
            <a:avLst/>
          </a:prstGeom>
          <a:noFill/>
        </p:spPr>
      </p:pic>
      <p:pic>
        <p:nvPicPr>
          <p:cNvPr id="3087" name="Picture 15" descr="writing-pa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4786322"/>
            <a:ext cx="1533525" cy="1381125"/>
          </a:xfrm>
          <a:prstGeom prst="rect">
            <a:avLst/>
          </a:prstGeom>
          <a:noFill/>
        </p:spPr>
      </p:pic>
      <p:pic>
        <p:nvPicPr>
          <p:cNvPr id="3089" name="Picture 17" descr="PC-207 Zip Pencil Cas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00100" y="2857496"/>
            <a:ext cx="1309687" cy="938213"/>
          </a:xfrm>
          <a:prstGeom prst="rect">
            <a:avLst/>
          </a:prstGeom>
          <a:noFill/>
        </p:spPr>
      </p:pic>
      <p:pic>
        <p:nvPicPr>
          <p:cNvPr id="3091" name="Picture 19" descr="tickets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72264" y="2643182"/>
            <a:ext cx="1428750" cy="1390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692150"/>
            <a:ext cx="1322387" cy="1233488"/>
          </a:xfrm>
          <a:prstGeom prst="rect">
            <a:avLst/>
          </a:prstGeom>
          <a:noFill/>
        </p:spPr>
      </p:pic>
      <p:pic>
        <p:nvPicPr>
          <p:cNvPr id="18436" name="Picture 4" descr="Sandwi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4797425"/>
            <a:ext cx="1727200" cy="1149350"/>
          </a:xfrm>
          <a:prstGeom prst="rect">
            <a:avLst/>
          </a:prstGeom>
          <a:noFill/>
        </p:spPr>
      </p:pic>
      <p:pic>
        <p:nvPicPr>
          <p:cNvPr id="18438" name="Picture 6" descr="School-Bag-Kh-91765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5600" y="2708275"/>
            <a:ext cx="1263650" cy="1493838"/>
          </a:xfrm>
          <a:prstGeom prst="rect">
            <a:avLst/>
          </a:prstGeom>
          <a:noFill/>
        </p:spPr>
      </p:pic>
      <p:pic>
        <p:nvPicPr>
          <p:cNvPr id="18439" name="Picture 7" descr="shotCALD-m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5963" y="4868863"/>
            <a:ext cx="1144587" cy="1604962"/>
          </a:xfrm>
          <a:prstGeom prst="rect">
            <a:avLst/>
          </a:prstGeom>
          <a:noFill/>
        </p:spPr>
      </p:pic>
      <p:pic>
        <p:nvPicPr>
          <p:cNvPr id="18440" name="Picture 8" descr="49protegecahierscouleurs104566355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2781300"/>
            <a:ext cx="2087563" cy="1490663"/>
          </a:xfrm>
          <a:prstGeom prst="rect">
            <a:avLst/>
          </a:prstGeom>
          <a:noFill/>
        </p:spPr>
      </p:pic>
      <p:pic>
        <p:nvPicPr>
          <p:cNvPr id="18441" name="Picture 9" descr="perspective_lar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025" y="1052513"/>
            <a:ext cx="1277938" cy="1568450"/>
          </a:xfrm>
          <a:prstGeom prst="rect">
            <a:avLst/>
          </a:prstGeom>
          <a:noFill/>
        </p:spPr>
      </p:pic>
      <p:pic>
        <p:nvPicPr>
          <p:cNvPr id="18442" name="Picture 10" descr="writing-pa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2857496"/>
            <a:ext cx="1533525" cy="1381125"/>
          </a:xfrm>
          <a:prstGeom prst="rect">
            <a:avLst/>
          </a:prstGeom>
          <a:noFill/>
        </p:spPr>
      </p:pic>
      <p:pic>
        <p:nvPicPr>
          <p:cNvPr id="18443" name="Picture 11" descr="PC-207 Zip Pencil Cas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1285860"/>
            <a:ext cx="1309687" cy="938213"/>
          </a:xfrm>
          <a:prstGeom prst="rect">
            <a:avLst/>
          </a:prstGeom>
          <a:noFill/>
        </p:spPr>
      </p:pic>
      <p:pic>
        <p:nvPicPr>
          <p:cNvPr id="18444" name="Picture 12" descr="ticket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5288" y="5013325"/>
            <a:ext cx="1428750" cy="1390650"/>
          </a:xfrm>
          <a:prstGeom prst="rect">
            <a:avLst/>
          </a:prstGeom>
          <a:noFill/>
        </p:spPr>
      </p:pic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3924300" y="404813"/>
            <a:ext cx="1800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0000"/>
                </a:solidFill>
                <a:latin typeface="Comic Sans MS" pitchFamily="66" charset="0"/>
              </a:rPr>
              <a:t>Was fehlt?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3663" y="549275"/>
            <a:ext cx="1322387" cy="1233488"/>
          </a:xfrm>
          <a:prstGeom prst="rect">
            <a:avLst/>
          </a:prstGeom>
          <a:noFill/>
        </p:spPr>
      </p:pic>
      <p:pic>
        <p:nvPicPr>
          <p:cNvPr id="29699" name="Picture 3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836613"/>
            <a:ext cx="2232025" cy="1701800"/>
          </a:xfrm>
          <a:prstGeom prst="rect">
            <a:avLst/>
          </a:prstGeom>
          <a:noFill/>
        </p:spPr>
      </p:pic>
      <p:pic>
        <p:nvPicPr>
          <p:cNvPr id="29700" name="Picture 4" descr="Sandwi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25" y="4797425"/>
            <a:ext cx="1727200" cy="1149350"/>
          </a:xfrm>
          <a:prstGeom prst="rect">
            <a:avLst/>
          </a:prstGeom>
          <a:noFill/>
        </p:spPr>
      </p:pic>
      <p:pic>
        <p:nvPicPr>
          <p:cNvPr id="29702" name="Picture 6" descr="School-Bag-Kh-91765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6825" y="2276475"/>
            <a:ext cx="1263650" cy="1493838"/>
          </a:xfrm>
          <a:prstGeom prst="rect">
            <a:avLst/>
          </a:prstGeom>
          <a:noFill/>
        </p:spPr>
      </p:pic>
      <p:pic>
        <p:nvPicPr>
          <p:cNvPr id="29703" name="Picture 7" descr="shotCALD-m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" y="3933825"/>
            <a:ext cx="1144588" cy="1604963"/>
          </a:xfrm>
          <a:prstGeom prst="rect">
            <a:avLst/>
          </a:prstGeom>
          <a:noFill/>
        </p:spPr>
      </p:pic>
      <p:pic>
        <p:nvPicPr>
          <p:cNvPr id="29704" name="Picture 8" descr="49protegecahierscouleurs104566355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35150" y="2852738"/>
            <a:ext cx="2087563" cy="1490662"/>
          </a:xfrm>
          <a:prstGeom prst="rect">
            <a:avLst/>
          </a:prstGeom>
          <a:noFill/>
        </p:spPr>
      </p:pic>
      <p:pic>
        <p:nvPicPr>
          <p:cNvPr id="29705" name="Picture 9" descr="perspective_lar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19925" y="1844675"/>
            <a:ext cx="1277938" cy="1568450"/>
          </a:xfrm>
          <a:prstGeom prst="rect">
            <a:avLst/>
          </a:prstGeom>
          <a:noFill/>
        </p:spPr>
      </p:pic>
      <p:pic>
        <p:nvPicPr>
          <p:cNvPr id="29706" name="Picture 10" descr="writing-pa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0" y="4652963"/>
            <a:ext cx="1533525" cy="1381125"/>
          </a:xfrm>
          <a:prstGeom prst="rect">
            <a:avLst/>
          </a:prstGeom>
          <a:noFill/>
        </p:spPr>
      </p:pic>
      <p:pic>
        <p:nvPicPr>
          <p:cNvPr id="29708" name="Picture 12" descr="ticket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55875" y="5013325"/>
            <a:ext cx="1428750" cy="1390650"/>
          </a:xfrm>
          <a:prstGeom prst="rect">
            <a:avLst/>
          </a:prstGeom>
          <a:noFill/>
        </p:spPr>
      </p:pic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3924300" y="404813"/>
            <a:ext cx="1800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0000"/>
                </a:solidFill>
                <a:latin typeface="Comic Sans MS" pitchFamily="66" charset="0"/>
              </a:rPr>
              <a:t>Was fehlt?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57158" y="2357430"/>
            <a:ext cx="777557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err="1">
                <a:solidFill>
                  <a:srgbClr val="FF0000"/>
                </a:solidFill>
                <a:latin typeface="Comic Sans MS" pitchFamily="66" charset="0"/>
              </a:rPr>
              <a:t>Stundenziel</a:t>
            </a:r>
            <a:r>
              <a:rPr lang="en-GB" b="1" dirty="0">
                <a:solidFill>
                  <a:srgbClr val="FF0000"/>
                </a:solidFill>
                <a:latin typeface="Comic Sans MS" pitchFamily="66" charset="0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GB" b="1" dirty="0">
                <a:solidFill>
                  <a:schemeClr val="accent2"/>
                </a:solidFill>
                <a:latin typeface="Comic Sans MS" pitchFamily="66" charset="0"/>
              </a:rPr>
              <a:t>To recognise items that you bring to school</a:t>
            </a:r>
          </a:p>
          <a:p>
            <a:pPr>
              <a:spcBef>
                <a:spcPct val="50000"/>
              </a:spcBef>
            </a:pPr>
            <a:r>
              <a:rPr lang="en-GB" b="1" dirty="0">
                <a:solidFill>
                  <a:schemeClr val="accent2"/>
                </a:solidFill>
                <a:latin typeface="Comic Sans MS" pitchFamily="66" charset="0"/>
              </a:rPr>
              <a:t>To remember some of the items that you bring to school</a:t>
            </a:r>
          </a:p>
          <a:p>
            <a:pPr>
              <a:spcBef>
                <a:spcPct val="50000"/>
              </a:spcBef>
            </a:pPr>
            <a:r>
              <a:rPr lang="en-GB" b="1" dirty="0">
                <a:solidFill>
                  <a:schemeClr val="accent2"/>
                </a:solidFill>
                <a:latin typeface="Comic Sans MS" pitchFamily="66" charset="0"/>
              </a:rPr>
              <a:t>To be able to spell some of the items that you bring to school</a:t>
            </a:r>
          </a:p>
          <a:p>
            <a:pPr>
              <a:spcBef>
                <a:spcPct val="50000"/>
              </a:spcBef>
            </a:pPr>
            <a:endParaRPr lang="en-GB" b="1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pic>
        <p:nvPicPr>
          <p:cNvPr id="14342" name="Picture 6" descr="dd0075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27988" y="620713"/>
            <a:ext cx="684212" cy="731837"/>
          </a:xfrm>
          <a:prstGeom prst="rect">
            <a:avLst/>
          </a:prstGeom>
          <a:noFill/>
        </p:spPr>
      </p:pic>
      <p:pic>
        <p:nvPicPr>
          <p:cNvPr id="14343" name="Picture 7" descr="hm00380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7988" y="1628775"/>
            <a:ext cx="804862" cy="688975"/>
          </a:xfrm>
          <a:prstGeom prst="rect">
            <a:avLst/>
          </a:prstGeom>
          <a:noFill/>
        </p:spPr>
      </p:pic>
      <p:pic>
        <p:nvPicPr>
          <p:cNvPr id="14344" name="Picture 8" descr="dd0075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2565400"/>
            <a:ext cx="684212" cy="731838"/>
          </a:xfrm>
          <a:prstGeom prst="rect">
            <a:avLst/>
          </a:prstGeom>
          <a:noFill/>
        </p:spPr>
      </p:pic>
      <p:pic>
        <p:nvPicPr>
          <p:cNvPr id="14345" name="Picture 9" descr="hm00379_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4149725"/>
            <a:ext cx="614363" cy="731838"/>
          </a:xfrm>
          <a:prstGeom prst="rect">
            <a:avLst/>
          </a:prstGeom>
          <a:noFill/>
        </p:spPr>
      </p:pic>
      <p:pic>
        <p:nvPicPr>
          <p:cNvPr id="14346" name="Picture 10" descr="big smi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01013" y="4941888"/>
            <a:ext cx="863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Picture 11" descr="j023744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56550" y="3284538"/>
            <a:ext cx="919163" cy="890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4868863"/>
            <a:ext cx="1322387" cy="1233487"/>
          </a:xfrm>
          <a:prstGeom prst="rect">
            <a:avLst/>
          </a:prstGeom>
          <a:noFill/>
        </p:spPr>
      </p:pic>
      <p:pic>
        <p:nvPicPr>
          <p:cNvPr id="30723" name="Picture 3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620713"/>
            <a:ext cx="2232025" cy="1701800"/>
          </a:xfrm>
          <a:prstGeom prst="rect">
            <a:avLst/>
          </a:prstGeom>
          <a:noFill/>
        </p:spPr>
      </p:pic>
      <p:pic>
        <p:nvPicPr>
          <p:cNvPr id="30724" name="Picture 4" descr="Sandwi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2492375"/>
            <a:ext cx="1727200" cy="1149350"/>
          </a:xfrm>
          <a:prstGeom prst="rect">
            <a:avLst/>
          </a:prstGeom>
          <a:noFill/>
        </p:spPr>
      </p:pic>
      <p:pic>
        <p:nvPicPr>
          <p:cNvPr id="30727" name="Picture 7" descr="shotCALD-m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8125" y="2708275"/>
            <a:ext cx="1144588" cy="1604963"/>
          </a:xfrm>
          <a:prstGeom prst="rect">
            <a:avLst/>
          </a:prstGeom>
          <a:noFill/>
        </p:spPr>
      </p:pic>
      <p:pic>
        <p:nvPicPr>
          <p:cNvPr id="30728" name="Picture 8" descr="49protegecahierscouleurs104566355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43663" y="549275"/>
            <a:ext cx="2087562" cy="1490663"/>
          </a:xfrm>
          <a:prstGeom prst="rect">
            <a:avLst/>
          </a:prstGeom>
          <a:noFill/>
        </p:spPr>
      </p:pic>
      <p:pic>
        <p:nvPicPr>
          <p:cNvPr id="30729" name="Picture 9" descr="perspective_lar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9563" y="4797425"/>
            <a:ext cx="1277937" cy="1568450"/>
          </a:xfrm>
          <a:prstGeom prst="rect">
            <a:avLst/>
          </a:prstGeom>
          <a:noFill/>
        </p:spPr>
      </p:pic>
      <p:pic>
        <p:nvPicPr>
          <p:cNvPr id="30730" name="Picture 10" descr="writing-pa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67175" y="4797425"/>
            <a:ext cx="1533525" cy="1381125"/>
          </a:xfrm>
          <a:prstGeom prst="rect">
            <a:avLst/>
          </a:prstGeom>
          <a:noFill/>
        </p:spPr>
      </p:pic>
      <p:pic>
        <p:nvPicPr>
          <p:cNvPr id="30731" name="Picture 11" descr="PC-207 Zip Pencil Cas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92275" y="2492375"/>
            <a:ext cx="1309688" cy="938213"/>
          </a:xfrm>
          <a:prstGeom prst="rect">
            <a:avLst/>
          </a:prstGeom>
          <a:noFill/>
        </p:spPr>
      </p:pic>
      <p:pic>
        <p:nvPicPr>
          <p:cNvPr id="30732" name="Picture 12" descr="ticket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5288" y="5013325"/>
            <a:ext cx="1428750" cy="1390650"/>
          </a:xfrm>
          <a:prstGeom prst="rect">
            <a:avLst/>
          </a:prstGeom>
          <a:noFill/>
        </p:spPr>
      </p:pic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3924300" y="404813"/>
            <a:ext cx="1800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0000"/>
                </a:solidFill>
                <a:latin typeface="Comic Sans MS" pitchFamily="66" charset="0"/>
              </a:rPr>
              <a:t>Was fehlt?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4724400"/>
            <a:ext cx="1322387" cy="1233488"/>
          </a:xfrm>
          <a:prstGeom prst="rect">
            <a:avLst/>
          </a:prstGeom>
          <a:noFill/>
        </p:spPr>
      </p:pic>
      <p:pic>
        <p:nvPicPr>
          <p:cNvPr id="31747" name="Picture 3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4652963"/>
            <a:ext cx="2232025" cy="1701800"/>
          </a:xfrm>
          <a:prstGeom prst="rect">
            <a:avLst/>
          </a:prstGeom>
          <a:noFill/>
        </p:spPr>
      </p:pic>
      <p:pic>
        <p:nvPicPr>
          <p:cNvPr id="31750" name="Picture 6" descr="School-Bag-Kh-91765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7050" y="2997200"/>
            <a:ext cx="1263650" cy="1493838"/>
          </a:xfrm>
          <a:prstGeom prst="rect">
            <a:avLst/>
          </a:prstGeom>
          <a:noFill/>
        </p:spPr>
      </p:pic>
      <p:pic>
        <p:nvPicPr>
          <p:cNvPr id="31751" name="Picture 7" descr="shotCALD-m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59563" y="620713"/>
            <a:ext cx="1144587" cy="1604962"/>
          </a:xfrm>
          <a:prstGeom prst="rect">
            <a:avLst/>
          </a:prstGeom>
          <a:noFill/>
        </p:spPr>
      </p:pic>
      <p:pic>
        <p:nvPicPr>
          <p:cNvPr id="31752" name="Picture 8" descr="49protegecahierscouleurs104566355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51050" y="4652963"/>
            <a:ext cx="2087563" cy="1490662"/>
          </a:xfrm>
          <a:prstGeom prst="rect">
            <a:avLst/>
          </a:prstGeom>
          <a:noFill/>
        </p:spPr>
      </p:pic>
      <p:pic>
        <p:nvPicPr>
          <p:cNvPr id="31753" name="Picture 9" descr="perspective_lar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4663" y="1268413"/>
            <a:ext cx="1277937" cy="1568450"/>
          </a:xfrm>
          <a:prstGeom prst="rect">
            <a:avLst/>
          </a:prstGeom>
          <a:noFill/>
        </p:spPr>
      </p:pic>
      <p:pic>
        <p:nvPicPr>
          <p:cNvPr id="31754" name="Picture 10" descr="writing-pa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71775" y="1844675"/>
            <a:ext cx="1533525" cy="1381125"/>
          </a:xfrm>
          <a:prstGeom prst="rect">
            <a:avLst/>
          </a:prstGeom>
          <a:noFill/>
        </p:spPr>
      </p:pic>
      <p:pic>
        <p:nvPicPr>
          <p:cNvPr id="31755" name="Picture 11" descr="PC-207 Zip Pencil Cas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16463" y="3068638"/>
            <a:ext cx="1309687" cy="938212"/>
          </a:xfrm>
          <a:prstGeom prst="rect">
            <a:avLst/>
          </a:prstGeom>
          <a:noFill/>
        </p:spPr>
      </p:pic>
      <p:pic>
        <p:nvPicPr>
          <p:cNvPr id="31756" name="Picture 12" descr="ticket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11188" y="1125538"/>
            <a:ext cx="1428750" cy="1390650"/>
          </a:xfrm>
          <a:prstGeom prst="rect">
            <a:avLst/>
          </a:prstGeom>
          <a:noFill/>
        </p:spPr>
      </p:pic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924300" y="404813"/>
            <a:ext cx="1800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0000"/>
                </a:solidFill>
                <a:latin typeface="Comic Sans MS" pitchFamily="66" charset="0"/>
              </a:rPr>
              <a:t>Was fehlt?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pple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950" y="3213100"/>
            <a:ext cx="1322388" cy="1233488"/>
          </a:xfrm>
          <a:prstGeom prst="rect">
            <a:avLst/>
          </a:prstGeom>
          <a:noFill/>
        </p:spPr>
      </p:pic>
      <p:pic>
        <p:nvPicPr>
          <p:cNvPr id="32771" name="Picture 3" descr="train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1412875"/>
            <a:ext cx="2232025" cy="1701800"/>
          </a:xfrm>
          <a:prstGeom prst="rect">
            <a:avLst/>
          </a:prstGeom>
          <a:noFill/>
        </p:spPr>
      </p:pic>
      <p:pic>
        <p:nvPicPr>
          <p:cNvPr id="32772" name="Picture 4" descr="Sandwi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825" y="3213100"/>
            <a:ext cx="1727200" cy="1149350"/>
          </a:xfrm>
          <a:prstGeom prst="rect">
            <a:avLst/>
          </a:prstGeom>
          <a:noFill/>
        </p:spPr>
      </p:pic>
      <p:pic>
        <p:nvPicPr>
          <p:cNvPr id="32774" name="Picture 6" descr="School-Bag-Kh-91765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7050" y="981075"/>
            <a:ext cx="1263650" cy="1493838"/>
          </a:xfrm>
          <a:prstGeom prst="rect">
            <a:avLst/>
          </a:prstGeom>
          <a:noFill/>
        </p:spPr>
      </p:pic>
      <p:pic>
        <p:nvPicPr>
          <p:cNvPr id="32775" name="Picture 7" descr="shotCALD-m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7900" y="1196975"/>
            <a:ext cx="1144588" cy="1604963"/>
          </a:xfrm>
          <a:prstGeom prst="rect">
            <a:avLst/>
          </a:prstGeom>
          <a:noFill/>
        </p:spPr>
      </p:pic>
      <p:pic>
        <p:nvPicPr>
          <p:cNvPr id="32777" name="Picture 9" descr="perspective_larg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850" y="692150"/>
            <a:ext cx="1277938" cy="1568450"/>
          </a:xfrm>
          <a:prstGeom prst="rect">
            <a:avLst/>
          </a:prstGeom>
          <a:noFill/>
        </p:spPr>
      </p:pic>
      <p:pic>
        <p:nvPicPr>
          <p:cNvPr id="32778" name="Picture 10" descr="writing-pa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76600" y="4221163"/>
            <a:ext cx="1533525" cy="1381125"/>
          </a:xfrm>
          <a:prstGeom prst="rect">
            <a:avLst/>
          </a:prstGeom>
          <a:noFill/>
        </p:spPr>
      </p:pic>
      <p:pic>
        <p:nvPicPr>
          <p:cNvPr id="32779" name="Picture 11" descr="PC-207 Zip Pencil Cas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00113" y="2924175"/>
            <a:ext cx="1309687" cy="938213"/>
          </a:xfrm>
          <a:prstGeom prst="rect">
            <a:avLst/>
          </a:prstGeom>
          <a:noFill/>
        </p:spPr>
      </p:pic>
      <p:pic>
        <p:nvPicPr>
          <p:cNvPr id="32780" name="Picture 12" descr="ticket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5288" y="5013325"/>
            <a:ext cx="1428750" cy="1390650"/>
          </a:xfrm>
          <a:prstGeom prst="rect">
            <a:avLst/>
          </a:prstGeom>
          <a:noFill/>
        </p:spPr>
      </p:pic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3924300" y="404813"/>
            <a:ext cx="1800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0000"/>
                </a:solidFill>
                <a:latin typeface="Comic Sans MS" pitchFamily="66" charset="0"/>
              </a:rPr>
              <a:t>Was fehlt?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 descr="School-Bag-Kh-91765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14290"/>
            <a:ext cx="1263650" cy="1493838"/>
          </a:xfrm>
          <a:prstGeom prst="rect">
            <a:avLst/>
          </a:prstGeom>
          <a:noFill/>
        </p:spPr>
      </p:pic>
      <p:pic>
        <p:nvPicPr>
          <p:cNvPr id="33799" name="Picture 7" descr="shotCALD-m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4643446"/>
            <a:ext cx="1144588" cy="1604963"/>
          </a:xfrm>
          <a:prstGeom prst="rect">
            <a:avLst/>
          </a:prstGeom>
          <a:noFill/>
        </p:spPr>
      </p:pic>
      <p:pic>
        <p:nvPicPr>
          <p:cNvPr id="33800" name="Picture 8" descr="49protegecahierscouleurs104566355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2571744"/>
            <a:ext cx="2087562" cy="1490663"/>
          </a:xfrm>
          <a:prstGeom prst="rect">
            <a:avLst/>
          </a:prstGeom>
          <a:noFill/>
        </p:spPr>
      </p:pic>
      <p:pic>
        <p:nvPicPr>
          <p:cNvPr id="33802" name="Picture 10" descr="writing-pa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984" y="285728"/>
            <a:ext cx="1533525" cy="1381125"/>
          </a:xfrm>
          <a:prstGeom prst="rect">
            <a:avLst/>
          </a:prstGeom>
          <a:noFill/>
        </p:spPr>
      </p:pic>
      <p:pic>
        <p:nvPicPr>
          <p:cNvPr id="33803" name="Picture 11" descr="PC-207 Zip Pencil Cas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2786058"/>
            <a:ext cx="1495847" cy="107157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5984" y="2357430"/>
            <a:ext cx="20193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4282" y="214290"/>
            <a:ext cx="18859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3438" y="4286256"/>
            <a:ext cx="18859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4282" y="4143380"/>
            <a:ext cx="18097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15074" y="0"/>
            <a:ext cx="22002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72264" y="2357430"/>
            <a:ext cx="15621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43702" y="4643446"/>
            <a:ext cx="17145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611188" y="620713"/>
            <a:ext cx="51847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 smtClean="0">
                <a:solidFill>
                  <a:schemeClr val="accent2"/>
                </a:solidFill>
                <a:latin typeface="Comic Sans MS" pitchFamily="66" charset="0"/>
              </a:rPr>
              <a:t>e_ _ en  Sc_ r_ _ _ </a:t>
            </a:r>
            <a:r>
              <a:rPr lang="en-GB" sz="2000" b="1" dirty="0" err="1" smtClean="0">
                <a:solidFill>
                  <a:schemeClr val="accent2"/>
                </a:solidFill>
                <a:latin typeface="Comic Sans MS" pitchFamily="66" charset="0"/>
              </a:rPr>
              <a:t>bl</a:t>
            </a:r>
            <a:r>
              <a:rPr lang="en-GB" sz="2000" b="1" dirty="0" smtClean="0">
                <a:solidFill>
                  <a:schemeClr val="accent2"/>
                </a:solidFill>
                <a:latin typeface="Comic Sans MS" pitchFamily="66" charset="0"/>
              </a:rPr>
              <a:t>_ _ _k</a:t>
            </a: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e _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n_n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   _pf_ _</a:t>
            </a: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m _ _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ne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  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S_or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_ _ _ _ u_ e</a:t>
            </a: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e _ n   W _ _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ter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 _ _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ch</a:t>
            </a: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ei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_ _  _ </a:t>
            </a:r>
            <a:r>
              <a:rPr lang="en-GB" sz="2000" b="1" dirty="0" err="1">
                <a:solidFill>
                  <a:schemeClr val="accent2"/>
                </a:solidFill>
                <a:latin typeface="Comic Sans MS" pitchFamily="66" charset="0"/>
              </a:rPr>
              <a:t>ahr</a:t>
            </a: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_ _ _t_</a:t>
            </a: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endParaRPr lang="en-GB" sz="2000" b="1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50000"/>
              </a:spcBef>
              <a:buClr>
                <a:srgbClr val="FF0000"/>
              </a:buClr>
              <a:buFontTx/>
              <a:buAutoNum type="arabicPeriod"/>
            </a:pPr>
            <a:r>
              <a:rPr lang="en-GB" sz="2000" b="1" dirty="0">
                <a:solidFill>
                  <a:schemeClr val="accent2"/>
                </a:solidFill>
                <a:latin typeface="Comic Sans MS" pitchFamily="66" charset="0"/>
              </a:rPr>
              <a:t>e _ _   _ e _ _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68313" y="620713"/>
            <a:ext cx="2808287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ür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die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Schule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habe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ich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..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Apfel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Schreibblock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Wörterbuch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Heft</a:t>
            </a: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Buch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Butterbrot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Fahrkarte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</a:t>
            </a:r>
            <a:r>
              <a:rPr lang="en-US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Schultasche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</a:t>
            </a:r>
            <a:r>
              <a:rPr lang="en-US" dirty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Sportschuhe</a:t>
            </a: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00563" y="620713"/>
            <a:ext cx="2879725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For school I have..</a:t>
            </a:r>
          </a:p>
          <a:p>
            <a:pPr>
              <a:spcBef>
                <a:spcPct val="50000"/>
              </a:spcBef>
            </a:pP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my trainers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a sandwich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a </a:t>
            </a: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note pad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a dictionary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an </a:t>
            </a: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exercise book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book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my school bag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a </a:t>
            </a: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travel ticket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an apple </a:t>
            </a:r>
          </a:p>
          <a:p>
            <a:pPr>
              <a:spcBef>
                <a:spcPct val="50000"/>
              </a:spcBef>
            </a:pPr>
            <a:endParaRPr lang="en-GB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68313" y="620713"/>
            <a:ext cx="2808287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ür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die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Schule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habe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ich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  <a:cs typeface="Arial" charset="0"/>
              </a:rPr>
              <a:t>..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 Apfel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einen Schreibblock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 Wörterbuch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 Heft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 Buch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 Butterbrot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eine Fahrkarte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 Schultasche</a:t>
            </a:r>
          </a:p>
          <a:p>
            <a:pPr>
              <a:spcBef>
                <a:spcPct val="50000"/>
              </a:spcBef>
            </a:pPr>
            <a:r>
              <a:rPr lang="gsw-FR" dirty="0" smtClean="0">
                <a:solidFill>
                  <a:schemeClr val="accent2"/>
                </a:solidFill>
                <a:latin typeface="Comic Sans MS" pitchFamily="66" charset="0"/>
                <a:cs typeface="Arial" charset="0"/>
              </a:rPr>
              <a:t>meine Sportschuhe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  <a:latin typeface="Comic Sans MS" pitchFamily="66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dirty="0"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500563" y="620713"/>
            <a:ext cx="2879725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For school I have..</a:t>
            </a:r>
          </a:p>
          <a:p>
            <a:pPr>
              <a:spcBef>
                <a:spcPct val="50000"/>
              </a:spcBef>
            </a:pP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an apple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note pad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dictionary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an exercise book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book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sandwich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a travel </a:t>
            </a: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ticket</a:t>
            </a: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chemeClr val="accent2"/>
                </a:solidFill>
                <a:latin typeface="Comic Sans MS" pitchFamily="66" charset="0"/>
              </a:rPr>
              <a:t>my </a:t>
            </a: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school bag</a:t>
            </a:r>
          </a:p>
          <a:p>
            <a:pPr>
              <a:spcBef>
                <a:spcPct val="50000"/>
              </a:spcBef>
            </a:pPr>
            <a:r>
              <a:rPr lang="en-GB" dirty="0">
                <a:solidFill>
                  <a:schemeClr val="accent2"/>
                </a:solidFill>
                <a:latin typeface="Comic Sans MS" pitchFamily="66" charset="0"/>
              </a:rPr>
              <a:t>my trainers</a:t>
            </a:r>
          </a:p>
          <a:p>
            <a:pPr>
              <a:spcBef>
                <a:spcPct val="50000"/>
              </a:spcBef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apple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852488"/>
            <a:ext cx="5524500" cy="515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 descr="writing-p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1700213"/>
            <a:ext cx="3790950" cy="34147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shotCALD-m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1196975"/>
            <a:ext cx="3249612" cy="455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49protegecahierscouleurs104566355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1484313"/>
            <a:ext cx="5510212" cy="3935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perspective_lar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1738" y="852488"/>
            <a:ext cx="4200525" cy="515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284</Words>
  <Application>Microsoft Office PowerPoint</Application>
  <PresentationFormat>On-screen Show (4:3)</PresentationFormat>
  <Paragraphs>100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First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Laptops For Teachers</dc:creator>
  <cp:lastModifiedBy>mpw</cp:lastModifiedBy>
  <cp:revision>19</cp:revision>
  <dcterms:created xsi:type="dcterms:W3CDTF">2006-09-26T18:41:53Z</dcterms:created>
  <dcterms:modified xsi:type="dcterms:W3CDTF">2008-10-01T15:06:51Z</dcterms:modified>
</cp:coreProperties>
</file>